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6D118E90-A8D1-41A8-B29B-06A3554D9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17B932-82F5-4D35-B44D-623FCE4B4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>
            <a:normAutofit/>
          </a:bodyPr>
          <a:lstStyle/>
          <a:p>
            <a:r>
              <a:rPr lang="sl-SI" sz="1800">
                <a:solidFill>
                  <a:srgbClr val="FFFFFF"/>
                </a:solidFill>
              </a:rPr>
              <a:t>Sanja Krajnc, Maida Ćivić, Imela Alibegović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3737A38-06E9-444D-9349-4EA8F3A8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0320" y="640555"/>
            <a:ext cx="707136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19FCCB8-5A8A-43BA-B60E-759FC80FF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6436" y="806112"/>
            <a:ext cx="6739128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A1C33D-FDFB-46B9-8FDE-C5624B96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28" y="1399192"/>
            <a:ext cx="6409944" cy="17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33BB4DF2-EDA8-4592-906F-B74AF20D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122" y="1288923"/>
            <a:ext cx="4091756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7CCFC1B4-43FC-4551-89CB-60E935E8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76" y="1288923"/>
            <a:ext cx="4143447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8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86A0DB-EF34-4A9C-A56F-8395BE91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23" y="1288923"/>
            <a:ext cx="4122754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B206FB-0ED8-426E-8417-ED4FAC24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56" y="1288923"/>
            <a:ext cx="4133088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9D7446-C92D-46A4-9A6F-5984ECBE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23" y="1288923"/>
            <a:ext cx="4122754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8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8F6A575E-DFB8-4B22-9434-50AE2FBA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76" y="1288923"/>
            <a:ext cx="4143447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2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9AA63B-5870-48FD-8122-0C75461D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89" y="1288923"/>
            <a:ext cx="411242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punčka, vektorska grafika&#10;&#10;Opis je samodejno ustvarjen">
            <a:extLst>
              <a:ext uri="{FF2B5EF4-FFF2-40B4-BE49-F238E27FC236}">
                <a16:creationId xmlns:a16="http://schemas.microsoft.com/office/drawing/2014/main" id="{C69F23B9-4FC5-4EA7-933E-16C8FDA4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89" y="1288923"/>
            <a:ext cx="411242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E5D1F1-8C71-4DDA-B4AA-ED50EC10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56" y="1288923"/>
            <a:ext cx="4133088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A5757F2-2382-4EFF-97BC-B3720909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23" y="1288923"/>
            <a:ext cx="4122754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3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2FC4A561FCE34DA242CDA2B8CB055E" ma:contentTypeVersion="8" ma:contentTypeDescription="Ustvari nov dokument." ma:contentTypeScope="" ma:versionID="b5e1c0facbb75668745eeb83a03e2494">
  <xsd:schema xmlns:xsd="http://www.w3.org/2001/XMLSchema" xmlns:xs="http://www.w3.org/2001/XMLSchema" xmlns:p="http://schemas.microsoft.com/office/2006/metadata/properties" xmlns:ns3="8da65cfa-4c6c-4fba-afad-5670f4779147" xmlns:ns4="15419297-ff53-48d7-84d4-540ae0e64704" targetNamespace="http://schemas.microsoft.com/office/2006/metadata/properties" ma:root="true" ma:fieldsID="c276ff454c979fb9c383f230a1af4edc" ns3:_="" ns4:_="">
    <xsd:import namespace="8da65cfa-4c6c-4fba-afad-5670f4779147"/>
    <xsd:import namespace="15419297-ff53-48d7-84d4-540ae0e647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65cfa-4c6c-4fba-afad-5670f4779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19297-ff53-48d7-84d4-540ae0e64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DE5A41-8711-47F4-A5CC-A9DD1780C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65cfa-4c6c-4fba-afad-5670f4779147"/>
    <ds:schemaRef ds:uri="15419297-ff53-48d7-84d4-540ae0e64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E2B84A-6610-4741-A13E-F53276968A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65639-4275-4D88-B1E7-77FD20923184}">
  <ds:schemaRefs>
    <ds:schemaRef ds:uri="8da65cfa-4c6c-4fba-afad-5670f4779147"/>
    <ds:schemaRef ds:uri="http://www.w3.org/XML/1998/namespace"/>
    <ds:schemaRef ds:uri="15419297-ff53-48d7-84d4-540ae0e64704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Širokozaslonsko</PresentationFormat>
  <Paragraphs>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Imela Alibegović</dc:creator>
  <cp:lastModifiedBy>Imela Alibegović</cp:lastModifiedBy>
  <cp:revision>1</cp:revision>
  <dcterms:created xsi:type="dcterms:W3CDTF">2020-12-16T12:26:31Z</dcterms:created>
  <dcterms:modified xsi:type="dcterms:W3CDTF">2020-12-16T12:26:59Z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0x0101007C2FC4A561FCE34DA242CDA2B8CB055E</vt:lpwstr>
  </property>
</Properties>
</file>